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المحاضرة </a:t>
            </a:r>
            <a:r>
              <a:rPr lang="ar-EG" dirty="0" smtClean="0"/>
              <a:t>الثالثة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(1) ماذا يصنع المنتج أو الخدمة ؟</a:t>
            </a:r>
          </a:p>
          <a:p>
            <a:pPr algn="r">
              <a:buNone/>
            </a:pPr>
            <a:r>
              <a:rPr lang="ar-EG" sz="4800" dirty="0" smtClean="0"/>
              <a:t>(2) كيف يفيد المشترى ؟</a:t>
            </a:r>
          </a:p>
          <a:p>
            <a:pPr algn="r">
              <a:buNone/>
            </a:pPr>
            <a:r>
              <a:rPr lang="ar-EG" sz="4800" dirty="0" smtClean="0"/>
              <a:t>(3) ماهى أضرار عدم إستخدامه؟</a:t>
            </a:r>
            <a:endParaRPr lang="ar-EG" sz="4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(4) </a:t>
            </a:r>
            <a:r>
              <a:rPr lang="ar-EG" sz="3600" dirty="0" smtClean="0">
                <a:solidFill>
                  <a:schemeClr val="tx1"/>
                </a:solidFill>
              </a:rPr>
              <a:t>من </a:t>
            </a:r>
            <a:r>
              <a:rPr lang="ar-EG" sz="3600" dirty="0" smtClean="0">
                <a:solidFill>
                  <a:schemeClr val="tx1"/>
                </a:solidFill>
              </a:rPr>
              <a:t>هو المستهلك أو الجمهور المرشح لشرائه </a:t>
            </a:r>
            <a:r>
              <a:rPr lang="ar-EG" sz="3600" dirty="0" smtClean="0">
                <a:solidFill>
                  <a:schemeClr val="tx1"/>
                </a:solidFill>
              </a:rPr>
              <a:t>؟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(5) من الذى يستخدم المنتج ؟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(6) ما هى الخامة الأساسية للمنتج ؟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  <a:endParaRPr lang="ar-EG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(7) ماهى تكلفة المنتج ؟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(8) ما مكان تواجد المنتج ؟</a:t>
            </a:r>
          </a:p>
          <a:p>
            <a:pPr algn="r">
              <a:buNone/>
            </a:pPr>
            <a:r>
              <a:rPr lang="ar-EG" sz="4800" dirty="0" smtClean="0"/>
              <a:t>(9) ماهى جودة صناعة المنتج ؟</a:t>
            </a:r>
          </a:p>
          <a:p>
            <a:pPr algn="r">
              <a:buNone/>
            </a:pPr>
            <a:r>
              <a:rPr lang="ar-EG" sz="4400" dirty="0" smtClean="0">
                <a:solidFill>
                  <a:schemeClr val="tx1"/>
                </a:solidFill>
              </a:rPr>
              <a:t>(10) كيف يفوز على منافسيه فى الأسواق ؟</a:t>
            </a: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الثالثة</vt:lpstr>
      <vt:lpstr>Slide 2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7</cp:revision>
  <dcterms:created xsi:type="dcterms:W3CDTF">2020-03-26T13:21:23Z</dcterms:created>
  <dcterms:modified xsi:type="dcterms:W3CDTF">2020-03-29T06:08:25Z</dcterms:modified>
</cp:coreProperties>
</file>